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302" r:id="rId3"/>
    <p:sldId id="280" r:id="rId4"/>
    <p:sldId id="281" r:id="rId5"/>
    <p:sldId id="286" r:id="rId6"/>
    <p:sldId id="287" r:id="rId7"/>
    <p:sldId id="288" r:id="rId8"/>
    <p:sldId id="289" r:id="rId9"/>
    <p:sldId id="278" r:id="rId10"/>
    <p:sldId id="279" r:id="rId11"/>
    <p:sldId id="265" r:id="rId12"/>
    <p:sldId id="303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leanpub.com/powershell101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github.com/Jaykul/CommunityFeed/blob/master/UserGroupList.csv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ial.technet.microsoft.com/wiki/contents/articles/19959.powershell-user-groups.aspx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s://www.planetpowershell.com/" TargetMode="External"/><Relationship Id="rId10" Type="http://schemas.openxmlformats.org/officeDocument/2006/relationships/hyperlink" Target="https://github.com/vexx32/PSKoans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lack.poshcode.org/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11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3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4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12.png"/><Relationship Id="rId14" Type="http://schemas.openxmlformats.org/officeDocument/2006/relationships/hyperlink" Target="https://leanpub.com/powershell-conference-book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PowerShell 101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No-Nonsense Beginner’s Guide to PowerShell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 –Name ‘PowerShell 101’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0864" y="1600200"/>
            <a:ext cx="3027948" cy="392511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631195" y="5657501"/>
            <a:ext cx="3221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leanpub.com/powershell101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892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>
              <a:hlinkClick r:id="rId4"/>
            </a:endParaRPr>
          </a:p>
          <a:p>
            <a:r>
              <a:rPr lang="en-US" sz="2200" dirty="0">
                <a:hlinkClick r:id="rId4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5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6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7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9"/>
              </a:rPr>
              <a:t>Slack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PSKoans (PowerShell </a:t>
            </a:r>
            <a:r>
              <a:rPr lang="en-US" sz="2200" dirty="0" err="1">
                <a:hlinkClick r:id="rId10"/>
              </a:rPr>
              <a:t>Koans</a:t>
            </a:r>
            <a:r>
              <a:rPr lang="en-US" sz="2200" dirty="0">
                <a:hlinkClick r:id="rId10"/>
              </a:rPr>
              <a:t>)</a:t>
            </a:r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482837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IT Pro’s</a:t>
            </a:r>
          </a:p>
          <a:p>
            <a:r>
              <a:rPr lang="en-US" dirty="0"/>
              <a:t>Developers</a:t>
            </a:r>
          </a:p>
          <a:p>
            <a:r>
              <a:rPr lang="en-US" dirty="0"/>
              <a:t>PowerShell</a:t>
            </a:r>
          </a:p>
          <a:p>
            <a:r>
              <a:rPr lang="en-US" dirty="0"/>
              <a:t>One-Liners</a:t>
            </a:r>
          </a:p>
          <a:p>
            <a:r>
              <a:rPr lang="en-US" dirty="0"/>
              <a:t>Scripts</a:t>
            </a:r>
          </a:p>
          <a:p>
            <a:r>
              <a:rPr lang="en-US" dirty="0"/>
              <a:t>Functions</a:t>
            </a:r>
          </a:p>
          <a:p>
            <a:r>
              <a:rPr lang="en-US" dirty="0"/>
              <a:t>Modules</a:t>
            </a:r>
          </a:p>
          <a:p>
            <a:r>
              <a:rPr lang="en-US" dirty="0"/>
              <a:t>.NET Framework</a:t>
            </a:r>
          </a:p>
          <a:p>
            <a:r>
              <a:rPr lang="en-US" dirty="0"/>
              <a:t>Source Control</a:t>
            </a:r>
          </a:p>
          <a:p>
            <a:r>
              <a:rPr lang="en-US" dirty="0"/>
              <a:t>Unit Testing</a:t>
            </a:r>
          </a:p>
        </p:txBody>
      </p:sp>
    </p:spTree>
    <p:extLst>
      <p:ext uri="{BB962C8B-B14F-4D97-AF65-F5344CB8AC3E}">
        <p14:creationId xmlns:p14="http://schemas.microsoft.com/office/powerpoint/2010/main" val="372308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71722"/>
            <a:ext cx="7994895" cy="455398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Basics</a:t>
            </a:r>
          </a:p>
          <a:p>
            <a:pPr lvl="1"/>
            <a:r>
              <a:rPr lang="en-US" dirty="0"/>
              <a:t>Discoverability</a:t>
            </a:r>
          </a:p>
          <a:p>
            <a:pPr lvl="1"/>
            <a:r>
              <a:rPr lang="en-US" dirty="0"/>
              <a:t>Objects</a:t>
            </a:r>
          </a:p>
          <a:p>
            <a:pPr lvl="2"/>
            <a:r>
              <a:rPr lang="en-US" dirty="0"/>
              <a:t>Methods</a:t>
            </a:r>
          </a:p>
          <a:p>
            <a:pPr lvl="2"/>
            <a:r>
              <a:rPr lang="en-US" dirty="0"/>
              <a:t>Properties</a:t>
            </a:r>
          </a:p>
          <a:p>
            <a:r>
              <a:rPr lang="en-US" dirty="0"/>
              <a:t>Pipeline</a:t>
            </a:r>
          </a:p>
          <a:p>
            <a:r>
              <a:rPr lang="en-US" dirty="0"/>
              <a:t>Filtering</a:t>
            </a:r>
          </a:p>
          <a:p>
            <a:r>
              <a:rPr lang="en-US" dirty="0"/>
              <a:t>Remoting</a:t>
            </a:r>
          </a:p>
          <a:p>
            <a:r>
              <a:rPr lang="en-US" dirty="0"/>
              <a:t>Extending PowerShell</a:t>
            </a:r>
          </a:p>
          <a:p>
            <a:r>
              <a:rPr lang="en-US" dirty="0"/>
              <a:t>Best Practices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03696" y="1600199"/>
            <a:ext cx="3806107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75000"/>
              <a:buFont typeface="Wingdings" pitchFamily="2" charset="2"/>
              <a:buChar char="n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77950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3375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30388" indent="-228600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75000"/>
              <a:buFont typeface="Wingdings" pitchFamily="2" charset="2"/>
              <a:buChar char=""/>
              <a:defRPr lang="en-US" sz="1800" kern="1200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5000"/>
              <a:buFont typeface="Wingdings" pitchFamily="2" charset="2"/>
              <a:buChar char=""/>
              <a:defRPr lang="en-US" sz="1800" kern="1200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pic>
        <p:nvPicPr>
          <p:cNvPr id="5" name="Picture 4" descr="C:\Users\mrobbins\AppData\Local\Temp\SNAGHTML47dff5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8114" y="1672431"/>
            <a:ext cx="4429125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37328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44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22218"/>
            <a:ext cx="7556313" cy="4903945"/>
          </a:xfrm>
        </p:spPr>
        <p:txBody>
          <a:bodyPr/>
          <a:lstStyle/>
          <a:p>
            <a:r>
              <a:rPr lang="en-US" dirty="0"/>
              <a:t>PowerShell Commands are called Cmdlets</a:t>
            </a:r>
          </a:p>
          <a:p>
            <a:r>
              <a:rPr lang="en-US" dirty="0"/>
              <a:t>Cmdlet is pronounced command-let (not CMD-let)</a:t>
            </a:r>
          </a:p>
          <a:p>
            <a:r>
              <a:rPr lang="en-US" dirty="0"/>
              <a:t>Cmdlets are in the form of singular Verb-Noun commands</a:t>
            </a:r>
          </a:p>
          <a:p>
            <a:r>
              <a:rPr lang="en-US" dirty="0"/>
              <a:t>Select “Run as Administrator” when opening PowerShell</a:t>
            </a:r>
          </a:p>
          <a:p>
            <a:pPr lvl="2"/>
            <a:r>
              <a:rPr lang="en-US" dirty="0"/>
              <a:t>PowerShell is unable to participate in User Access Control (UAC)</a:t>
            </a:r>
          </a:p>
          <a:p>
            <a:r>
              <a:rPr lang="en-US" dirty="0"/>
              <a:t>Updatable Help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496" y="4503608"/>
            <a:ext cx="6374268" cy="1877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860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I Figure Out What the Commands Are?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Core Commands for Discovering How to Use PowerShell</a:t>
            </a:r>
            <a:endParaRPr lang="en-US" b="1" dirty="0">
              <a:solidFill>
                <a:srgbClr val="FF0000"/>
              </a:solidFill>
            </a:endParaRPr>
          </a:p>
          <a:p>
            <a:pPr lvl="1"/>
            <a:endParaRPr lang="en-US" b="1" dirty="0">
              <a:solidFill>
                <a:srgbClr val="FF0000"/>
              </a:solidFill>
            </a:endParaRP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Get-Command</a:t>
            </a:r>
          </a:p>
          <a:p>
            <a:pPr lvl="2"/>
            <a:r>
              <a:rPr lang="en-US" dirty="0"/>
              <a:t>Find what commands are available</a:t>
            </a:r>
          </a:p>
          <a:p>
            <a:pPr lvl="1"/>
            <a:endParaRPr lang="en-US" b="1" dirty="0">
              <a:solidFill>
                <a:srgbClr val="FF0000"/>
              </a:solidFill>
            </a:endParaRP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Get-Help</a:t>
            </a:r>
          </a:p>
          <a:p>
            <a:pPr lvl="2"/>
            <a:r>
              <a:rPr lang="en-US" dirty="0"/>
              <a:t>Figure out how to use commands</a:t>
            </a:r>
          </a:p>
          <a:p>
            <a:pPr lvl="1"/>
            <a:endParaRPr lang="en-US" b="1" dirty="0">
              <a:solidFill>
                <a:srgbClr val="FF0000"/>
              </a:solidFill>
            </a:endParaRPr>
          </a:p>
          <a:p>
            <a:pPr lvl="1"/>
            <a:r>
              <a:rPr lang="en-US" b="1" dirty="0">
                <a:solidFill>
                  <a:srgbClr val="FF0000"/>
                </a:solidFill>
              </a:rPr>
              <a:t>Get-Member</a:t>
            </a:r>
          </a:p>
          <a:p>
            <a:pPr lvl="2"/>
            <a:r>
              <a:rPr lang="en-US" dirty="0"/>
              <a:t>Discover Objects, Properties, and Methods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955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PowerShell is like the Microsoft Management Console (MMC)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335" y="1981200"/>
            <a:ext cx="5418780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Snap-ins (and Modules) extend its functionality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0718" y="1981200"/>
            <a:ext cx="5892013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215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2161</TotalTime>
  <Words>367</Words>
  <Application>Microsoft Office PowerPoint</Application>
  <PresentationFormat>On-screen Show (4:3)</PresentationFormat>
  <Paragraphs>90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Consolas</vt:lpstr>
      <vt:lpstr>Rockwell</vt:lpstr>
      <vt:lpstr>Wingdings</vt:lpstr>
      <vt:lpstr>Advantage</vt:lpstr>
      <vt:lpstr>PowerShell 101</vt:lpstr>
      <vt:lpstr>Get-Help –Name ‘about_Presenter’</vt:lpstr>
      <vt:lpstr>Write-Output ‘Questions for Audience’</vt:lpstr>
      <vt:lpstr>Set-Content ‘Information to Cover’</vt:lpstr>
      <vt:lpstr>Background Information</vt:lpstr>
      <vt:lpstr>How Do I Figure Out What the Commands Are?</vt:lpstr>
      <vt:lpstr>PowerShell is like the Microsoft Management Console (MMC)</vt:lpstr>
      <vt:lpstr>Snap-ins (and Modules) extend its functionality</vt:lpstr>
      <vt:lpstr>Start-Process ‘Demo’</vt:lpstr>
      <vt:lpstr>Book –Name ‘PowerShell 101’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183</cp:revision>
  <dcterms:created xsi:type="dcterms:W3CDTF">2015-04-24T20:45:20Z</dcterms:created>
  <dcterms:modified xsi:type="dcterms:W3CDTF">2019-08-08T13:15:44Z</dcterms:modified>
</cp:coreProperties>
</file>

<file path=docProps/thumbnail.jpeg>
</file>